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treppe-berlin.de/index.html" TargetMode="External"/><Relationship Id="rId3" Type="http://schemas.openxmlformats.org/officeDocument/2006/relationships/hyperlink" Target="https://bunny.holztreppe-berlin.de/paket-41cf4df7ee0044a08c0ab25cea0304b0/welche-treppenform-passt-zu-meinem-grundriss-in-berlin-0ae4a80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Kostenfaktoren und Angebotsvergleich erklärt</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Welche Treppenform passt zu meinem Grundriss in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